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638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57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F3561-8DB7-4D14-B4FA-3651C636C6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C7CB3DC-B1AC-45AD-87A3-4FFE0FDDB6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4B646C-A1FA-4DBF-A1DA-87FEEB0DE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B586-0A29-4AA1-9FC1-DCF9B388921F}" type="datetimeFigureOut">
              <a:rPr kumimoji="1" lang="ja-JP" altLang="en-US" smtClean="0"/>
              <a:t>2022/11/23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421771-2712-4F69-BF5C-1948C1B5E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00F9C4-210F-4552-9D0F-309C60579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A810-2A1B-4CC8-B7D1-B769A32BDC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877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B30F4C-4486-4B23-A8F4-9D2E7B458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8CFDE63-0C06-4C1E-BE6A-1A9AC87F5A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C9849D-5AC7-4D8D-87DE-0DB0F6FF3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B586-0A29-4AA1-9FC1-DCF9B388921F}" type="datetimeFigureOut">
              <a:rPr kumimoji="1" lang="ja-JP" altLang="en-US" smtClean="0"/>
              <a:t>2022/11/23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5B5446-5E3D-4F74-89F3-8869A547E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B3ABAF-CFEB-4FCF-AC86-D9E23AF8C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A810-2A1B-4CC8-B7D1-B769A32BDC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289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86A9371-E3A6-4CB5-A17B-3038AF5A1A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35563F1-223D-40FC-B1F1-7353CEE7EA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2E99B3-AB61-4B16-ACF1-1C6A1C5DE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B586-0A29-4AA1-9FC1-DCF9B388921F}" type="datetimeFigureOut">
              <a:rPr kumimoji="1" lang="ja-JP" altLang="en-US" smtClean="0"/>
              <a:t>2022/11/23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3E90A1-9D74-4051-A47F-06F5F696F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DAA7D8-2FA7-4E79-974E-354509A44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A810-2A1B-4CC8-B7D1-B769A32BDC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54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E7F756-CA5B-40E9-988C-AAFEB2CDF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FA7B7F-FAAE-4E5E-B29E-DC74438C3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B14835-990C-454A-B2F0-60A59E839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B586-0A29-4AA1-9FC1-DCF9B388921F}" type="datetimeFigureOut">
              <a:rPr kumimoji="1" lang="ja-JP" altLang="en-US" smtClean="0"/>
              <a:t>2022/11/23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ECBDB9-6A22-4428-879C-FCC123AEB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449CE4-BF9A-4AE7-9343-33660EC5C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A810-2A1B-4CC8-B7D1-B769A32BDC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3287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2AF7C3-D90D-41B2-928B-744CC648B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3C74F5-A2D3-43E9-8CA1-8DED584471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8AEB18-F906-4B7E-8667-8059C75CA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B586-0A29-4AA1-9FC1-DCF9B388921F}" type="datetimeFigureOut">
              <a:rPr kumimoji="1" lang="ja-JP" altLang="en-US" smtClean="0"/>
              <a:t>2022/11/23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DB4B7A-A203-4B9E-BED6-62A4CA253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A5ADF3-07BE-407F-8746-5262C341E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A810-2A1B-4CC8-B7D1-B769A32BDC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132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7882C0-5018-4382-B4C2-04E6C3CB5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F074FD-C526-4B32-901B-D45D4C4A30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BF4AD24-BF81-400B-9855-3CF433C33F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7BB8F32-0427-4BE5-95BE-3DB80FB66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B586-0A29-4AA1-9FC1-DCF9B388921F}" type="datetimeFigureOut">
              <a:rPr kumimoji="1" lang="ja-JP" altLang="en-US" smtClean="0"/>
              <a:t>2022/11/23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22E07F1-D827-4094-BF19-1966CB0EC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76FADD-785A-4C33-AB7B-FEAFDC098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A810-2A1B-4CC8-B7D1-B769A32BDC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090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04CFFD-FDCD-4CDE-8A28-D989F94C2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5017EF6-7917-4956-AD5C-D0A9FC487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FCD00CE-74C8-4863-87D4-B87A3F721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A52543E-919A-40DA-A105-B1B2ED06AA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680F54E-2B11-403C-9A5F-41F3B181E1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E574A80-5EDA-4DC6-82C7-D42EFACD7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B586-0A29-4AA1-9FC1-DCF9B388921F}" type="datetimeFigureOut">
              <a:rPr kumimoji="1" lang="ja-JP" altLang="en-US" smtClean="0"/>
              <a:t>2022/11/23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2845D83-E3A8-44F0-94E1-1BEB8CFE2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D9A1EC7-9F93-4E7C-9AAF-5EFAD7CAC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A810-2A1B-4CC8-B7D1-B769A32BDC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515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F72E9E-8E8E-4EF2-87B7-FF78D875B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A5CA5BD-FA7D-4F15-BCF3-9E710C12F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B586-0A29-4AA1-9FC1-DCF9B388921F}" type="datetimeFigureOut">
              <a:rPr kumimoji="1" lang="ja-JP" altLang="en-US" smtClean="0"/>
              <a:t>2022/11/23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18C1AA2-5C4C-4E55-A684-4933AC41A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96CE296-F344-4191-A98D-A4F701C28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A810-2A1B-4CC8-B7D1-B769A32BDC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416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75C5BB2-B8C2-4FA9-9774-B4A4296F6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B586-0A29-4AA1-9FC1-DCF9B388921F}" type="datetimeFigureOut">
              <a:rPr kumimoji="1" lang="ja-JP" altLang="en-US" smtClean="0"/>
              <a:t>2022/11/23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89C3FD3-6B2B-4A3C-8BD1-8033858DB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F62018-CAE4-45CC-B754-3A833E93E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A810-2A1B-4CC8-B7D1-B769A32BDC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111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2BBD4A-5C8F-48BE-8AEE-8D467576B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D6E7A0-24A7-4A88-92E6-F958526B3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FA8532E-EF9D-49E1-90A9-14507B4C9D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B216E98-87E6-44D1-BEB2-D70221617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B586-0A29-4AA1-9FC1-DCF9B388921F}" type="datetimeFigureOut">
              <a:rPr kumimoji="1" lang="ja-JP" altLang="en-US" smtClean="0"/>
              <a:t>2022/11/23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B4D9629-8773-41FC-AE56-252FC4FBA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4B341C-07E4-4220-8A9C-E7DB3D2CB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A810-2A1B-4CC8-B7D1-B769A32BDC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55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DF720-F9BC-49A5-B17C-2DDB5A591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13A237A-5896-4D48-9140-A885859D3A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090B868-558E-417D-8D2E-2CBC32B2B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0C5245-2A35-4F5A-BDB8-B347C5169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9B586-0A29-4AA1-9FC1-DCF9B388921F}" type="datetimeFigureOut">
              <a:rPr kumimoji="1" lang="ja-JP" altLang="en-US" smtClean="0"/>
              <a:t>2022/11/23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9DAA2BB-E4C5-4E68-B931-AC8AADD4D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E183A47-4BEB-4487-A7BA-E796EE7F3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A810-2A1B-4CC8-B7D1-B769A32BDC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427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9D8041A-38C1-43F6-B3E4-137A0BA75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1F915FB-0A15-432C-B76C-0836F40B86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129039-0215-4C8D-B5B9-9DFCD63734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9B586-0A29-4AA1-9FC1-DCF9B388921F}" type="datetimeFigureOut">
              <a:rPr kumimoji="1" lang="ja-JP" altLang="en-US" smtClean="0"/>
              <a:t>2022/11/23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E77DC6-C89E-482E-8DF7-1890EA9BF1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C0A8E0-25BF-4260-BABE-2622E05E4B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EA810-2A1B-4CC8-B7D1-B769A32BDC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4546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37BE8B2-1103-4843-AE6E-06A0870C53BD}"/>
              </a:ext>
            </a:extLst>
          </p:cNvPr>
          <p:cNvSpPr/>
          <p:nvPr/>
        </p:nvSpPr>
        <p:spPr>
          <a:xfrm>
            <a:off x="5195486" y="2928465"/>
            <a:ext cx="1571625" cy="759142"/>
          </a:xfrm>
          <a:prstGeom prst="rect">
            <a:avLst/>
          </a:prstGeom>
          <a:solidFill>
            <a:srgbClr val="FFFF00"/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1ABF7DDA-77FF-485C-8507-7DEB2FD92984}"/>
              </a:ext>
            </a:extLst>
          </p:cNvPr>
          <p:cNvSpPr/>
          <p:nvPr/>
        </p:nvSpPr>
        <p:spPr>
          <a:xfrm>
            <a:off x="3307387" y="1724978"/>
            <a:ext cx="242888" cy="261938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6223E39B-8EA1-4139-B2D2-729AD71FE501}"/>
              </a:ext>
            </a:extLst>
          </p:cNvPr>
          <p:cNvSpPr/>
          <p:nvPr/>
        </p:nvSpPr>
        <p:spPr>
          <a:xfrm>
            <a:off x="3307387" y="4845845"/>
            <a:ext cx="242888" cy="261938"/>
          </a:xfrm>
          <a:prstGeom prst="ellipse">
            <a:avLst/>
          </a:prstGeom>
          <a:solidFill>
            <a:srgbClr val="FFC00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コネクタ: カギ線 9">
            <a:extLst>
              <a:ext uri="{FF2B5EF4-FFF2-40B4-BE49-F238E27FC236}">
                <a16:creationId xmlns:a16="http://schemas.microsoft.com/office/drawing/2014/main" id="{35BE5794-F00E-4E5C-8A97-857D49A3531B}"/>
              </a:ext>
            </a:extLst>
          </p:cNvPr>
          <p:cNvCxnSpPr>
            <a:cxnSpLocks/>
            <a:stCxn id="4" idx="1"/>
            <a:endCxn id="6" idx="6"/>
          </p:cNvCxnSpPr>
          <p:nvPr/>
        </p:nvCxnSpPr>
        <p:spPr>
          <a:xfrm rot="10800000" flipV="1">
            <a:off x="3550276" y="3308036"/>
            <a:ext cx="1645211" cy="1668778"/>
          </a:xfrm>
          <a:prstGeom prst="bentConnector3">
            <a:avLst>
              <a:gd name="adj1" fmla="val 50000"/>
            </a:avLst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コネクタ: カギ線 7">
            <a:extLst>
              <a:ext uri="{FF2B5EF4-FFF2-40B4-BE49-F238E27FC236}">
                <a16:creationId xmlns:a16="http://schemas.microsoft.com/office/drawing/2014/main" id="{CA10535D-BF9D-4398-87AB-C85465E5D683}"/>
              </a:ext>
            </a:extLst>
          </p:cNvPr>
          <p:cNvCxnSpPr>
            <a:cxnSpLocks/>
            <a:stCxn id="4" idx="1"/>
            <a:endCxn id="5" idx="6"/>
          </p:cNvCxnSpPr>
          <p:nvPr/>
        </p:nvCxnSpPr>
        <p:spPr>
          <a:xfrm rot="10800000">
            <a:off x="3550276" y="1855948"/>
            <a:ext cx="1645211" cy="1452089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C762765-00E3-4548-8F4D-6BA9CEB39F61}"/>
              </a:ext>
            </a:extLst>
          </p:cNvPr>
          <p:cNvSpPr txBox="1"/>
          <p:nvPr/>
        </p:nvSpPr>
        <p:spPr>
          <a:xfrm>
            <a:off x="524211" y="839630"/>
            <a:ext cx="1549689" cy="369332"/>
          </a:xfrm>
          <a:prstGeom prst="rect">
            <a:avLst/>
          </a:prstGeom>
          <a:ln w="5715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カニックス</a:t>
            </a:r>
            <a:endParaRPr lang="en-US" altLang="ja-JP" dirty="0"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FE7A043-2F19-4C95-A440-2617E9FC9077}"/>
              </a:ext>
            </a:extLst>
          </p:cNvPr>
          <p:cNvSpPr txBox="1"/>
          <p:nvPr/>
        </p:nvSpPr>
        <p:spPr>
          <a:xfrm>
            <a:off x="524211" y="2408398"/>
            <a:ext cx="154968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オムライス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DED001B-1745-4543-A90B-62CD215E21E9}"/>
              </a:ext>
            </a:extLst>
          </p:cNvPr>
          <p:cNvSpPr txBox="1"/>
          <p:nvPr/>
        </p:nvSpPr>
        <p:spPr>
          <a:xfrm>
            <a:off x="524211" y="3935255"/>
            <a:ext cx="1549689" cy="369332"/>
          </a:xfrm>
          <a:prstGeom prst="rect">
            <a:avLst/>
          </a:prstGeom>
          <a:ln w="5715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はるまる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955459C-5928-4F75-AEE0-ECB1F503949A}"/>
              </a:ext>
            </a:extLst>
          </p:cNvPr>
          <p:cNvSpPr txBox="1"/>
          <p:nvPr/>
        </p:nvSpPr>
        <p:spPr>
          <a:xfrm>
            <a:off x="524211" y="5504021"/>
            <a:ext cx="154968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あおい</a:t>
            </a:r>
          </a:p>
        </p:txBody>
      </p:sp>
      <p:cxnSp>
        <p:nvCxnSpPr>
          <p:cNvPr id="32" name="コネクタ: カギ線 31">
            <a:extLst>
              <a:ext uri="{FF2B5EF4-FFF2-40B4-BE49-F238E27FC236}">
                <a16:creationId xmlns:a16="http://schemas.microsoft.com/office/drawing/2014/main" id="{42B7BEF1-F50E-45BB-AE4E-2301E7BF2B26}"/>
              </a:ext>
            </a:extLst>
          </p:cNvPr>
          <p:cNvCxnSpPr>
            <a:cxnSpLocks/>
            <a:stCxn id="5" idx="2"/>
            <a:endCxn id="15" idx="3"/>
          </p:cNvCxnSpPr>
          <p:nvPr/>
        </p:nvCxnSpPr>
        <p:spPr>
          <a:xfrm rot="10800000" flipV="1">
            <a:off x="2073901" y="1855946"/>
            <a:ext cx="1233487" cy="737117"/>
          </a:xfrm>
          <a:prstGeom prst="bentConnector3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コネクタ: カギ線 29">
            <a:extLst>
              <a:ext uri="{FF2B5EF4-FFF2-40B4-BE49-F238E27FC236}">
                <a16:creationId xmlns:a16="http://schemas.microsoft.com/office/drawing/2014/main" id="{F46C078B-DF59-4505-ABD8-1570DDAD14FC}"/>
              </a:ext>
            </a:extLst>
          </p:cNvPr>
          <p:cNvCxnSpPr>
            <a:cxnSpLocks/>
            <a:stCxn id="5" idx="2"/>
            <a:endCxn id="14" idx="3"/>
          </p:cNvCxnSpPr>
          <p:nvPr/>
        </p:nvCxnSpPr>
        <p:spPr>
          <a:xfrm rot="10800000">
            <a:off x="2073901" y="1024297"/>
            <a:ext cx="1233487" cy="831651"/>
          </a:xfrm>
          <a:prstGeom prst="bentConnector3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コネクタ: カギ線 35">
            <a:extLst>
              <a:ext uri="{FF2B5EF4-FFF2-40B4-BE49-F238E27FC236}">
                <a16:creationId xmlns:a16="http://schemas.microsoft.com/office/drawing/2014/main" id="{A0F5EA9A-BB6E-457E-B83E-0BCC4E87D6CF}"/>
              </a:ext>
            </a:extLst>
          </p:cNvPr>
          <p:cNvCxnSpPr>
            <a:cxnSpLocks/>
            <a:stCxn id="6" idx="2"/>
            <a:endCxn id="17" idx="3"/>
          </p:cNvCxnSpPr>
          <p:nvPr/>
        </p:nvCxnSpPr>
        <p:spPr>
          <a:xfrm rot="10800000" flipV="1">
            <a:off x="2073901" y="4976813"/>
            <a:ext cx="1233487" cy="711873"/>
          </a:xfrm>
          <a:prstGeom prst="bentConnector3">
            <a:avLst>
              <a:gd name="adj1" fmla="val 50000"/>
            </a:avLst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コネクタ: カギ線 33">
            <a:extLst>
              <a:ext uri="{FF2B5EF4-FFF2-40B4-BE49-F238E27FC236}">
                <a16:creationId xmlns:a16="http://schemas.microsoft.com/office/drawing/2014/main" id="{0A69FDC5-8DFD-46E1-ACA0-03989655CFA4}"/>
              </a:ext>
            </a:extLst>
          </p:cNvPr>
          <p:cNvCxnSpPr>
            <a:cxnSpLocks/>
            <a:stCxn id="6" idx="2"/>
            <a:endCxn id="16" idx="3"/>
          </p:cNvCxnSpPr>
          <p:nvPr/>
        </p:nvCxnSpPr>
        <p:spPr>
          <a:xfrm rot="10800000">
            <a:off x="2073901" y="4119922"/>
            <a:ext cx="1233487" cy="856893"/>
          </a:xfrm>
          <a:prstGeom prst="bentConnector3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楕円 45">
            <a:extLst>
              <a:ext uri="{FF2B5EF4-FFF2-40B4-BE49-F238E27FC236}">
                <a16:creationId xmlns:a16="http://schemas.microsoft.com/office/drawing/2014/main" id="{8631CC27-C084-4632-82EA-D1A72EEBA040}"/>
              </a:ext>
            </a:extLst>
          </p:cNvPr>
          <p:cNvSpPr/>
          <p:nvPr/>
        </p:nvSpPr>
        <p:spPr>
          <a:xfrm flipH="1">
            <a:off x="8540696" y="1724978"/>
            <a:ext cx="242888" cy="261938"/>
          </a:xfrm>
          <a:prstGeom prst="ellipse">
            <a:avLst/>
          </a:prstGeom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E9677526-5209-4546-8137-52EAEEA5AC2C}"/>
              </a:ext>
            </a:extLst>
          </p:cNvPr>
          <p:cNvSpPr/>
          <p:nvPr/>
        </p:nvSpPr>
        <p:spPr>
          <a:xfrm flipH="1">
            <a:off x="8540696" y="4845845"/>
            <a:ext cx="242888" cy="261938"/>
          </a:xfrm>
          <a:prstGeom prst="ellipse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8" name="コネクタ: カギ線 47">
            <a:extLst>
              <a:ext uri="{FF2B5EF4-FFF2-40B4-BE49-F238E27FC236}">
                <a16:creationId xmlns:a16="http://schemas.microsoft.com/office/drawing/2014/main" id="{9947BEF9-63E7-4623-8404-DFF8F4213526}"/>
              </a:ext>
            </a:extLst>
          </p:cNvPr>
          <p:cNvCxnSpPr>
            <a:cxnSpLocks/>
            <a:stCxn id="4" idx="3"/>
            <a:endCxn id="46" idx="6"/>
          </p:cNvCxnSpPr>
          <p:nvPr/>
        </p:nvCxnSpPr>
        <p:spPr>
          <a:xfrm flipV="1">
            <a:off x="6767111" y="1855947"/>
            <a:ext cx="1773585" cy="1452089"/>
          </a:xfrm>
          <a:prstGeom prst="bentConnector3">
            <a:avLst>
              <a:gd name="adj1" fmla="val 50000"/>
            </a:avLst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コネクタ: カギ線 48">
            <a:extLst>
              <a:ext uri="{FF2B5EF4-FFF2-40B4-BE49-F238E27FC236}">
                <a16:creationId xmlns:a16="http://schemas.microsoft.com/office/drawing/2014/main" id="{3E795139-B09F-4695-95A3-88ED1951743E}"/>
              </a:ext>
            </a:extLst>
          </p:cNvPr>
          <p:cNvCxnSpPr>
            <a:cxnSpLocks/>
            <a:stCxn id="4" idx="3"/>
            <a:endCxn id="47" idx="6"/>
          </p:cNvCxnSpPr>
          <p:nvPr/>
        </p:nvCxnSpPr>
        <p:spPr>
          <a:xfrm>
            <a:off x="6767111" y="3308036"/>
            <a:ext cx="1773585" cy="1668778"/>
          </a:xfrm>
          <a:prstGeom prst="bentConnector3">
            <a:avLst>
              <a:gd name="adj1" fmla="val 50000"/>
            </a:avLst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E7A631E0-485B-42D5-95E4-81B51E3864CE}"/>
              </a:ext>
            </a:extLst>
          </p:cNvPr>
          <p:cNvSpPr txBox="1"/>
          <p:nvPr/>
        </p:nvSpPr>
        <p:spPr>
          <a:xfrm flipH="1">
            <a:off x="9988749" y="839630"/>
            <a:ext cx="1573844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チーム小池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18133E3B-8C2C-4AB0-8E67-E15B2E397459}"/>
              </a:ext>
            </a:extLst>
          </p:cNvPr>
          <p:cNvSpPr txBox="1"/>
          <p:nvPr/>
        </p:nvSpPr>
        <p:spPr>
          <a:xfrm flipH="1">
            <a:off x="9988749" y="2408398"/>
            <a:ext cx="1573844" cy="369332"/>
          </a:xfrm>
          <a:prstGeom prst="rect">
            <a:avLst/>
          </a:prstGeom>
          <a:ln w="5715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T</a:t>
            </a:r>
            <a:r>
              <a:rPr kumimoji="1" lang="ja-JP" altLang="en-US" dirty="0"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＆</a:t>
            </a:r>
            <a:r>
              <a:rPr kumimoji="1" lang="en-US" altLang="ja-JP" dirty="0"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K</a:t>
            </a:r>
            <a:endParaRPr kumimoji="1" lang="ja-JP" altLang="en-US" dirty="0"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396C3582-E88F-4AFE-9829-4BE7898E1926}"/>
              </a:ext>
            </a:extLst>
          </p:cNvPr>
          <p:cNvSpPr txBox="1"/>
          <p:nvPr/>
        </p:nvSpPr>
        <p:spPr>
          <a:xfrm flipH="1">
            <a:off x="9988749" y="3935255"/>
            <a:ext cx="1573844" cy="369332"/>
          </a:xfrm>
          <a:prstGeom prst="rect">
            <a:avLst/>
          </a:prstGeom>
          <a:ln w="5715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S</a:t>
            </a:r>
            <a:r>
              <a:rPr kumimoji="1" lang="ja-JP" altLang="en-US" dirty="0"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・</a:t>
            </a:r>
            <a:r>
              <a:rPr kumimoji="1" lang="en-US" altLang="ja-JP" dirty="0"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R</a:t>
            </a:r>
            <a:endParaRPr kumimoji="1" lang="ja-JP" altLang="en-US" dirty="0"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4162E56-18E1-4D08-B4C8-B479F4EE8BE2}"/>
              </a:ext>
            </a:extLst>
          </p:cNvPr>
          <p:cNvSpPr txBox="1"/>
          <p:nvPr/>
        </p:nvSpPr>
        <p:spPr>
          <a:xfrm flipH="1">
            <a:off x="9988749" y="5494831"/>
            <a:ext cx="1573844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チームクラフト</a:t>
            </a:r>
            <a:endParaRPr kumimoji="1" lang="ja-JP" altLang="en-US" dirty="0"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cxnSp>
        <p:nvCxnSpPr>
          <p:cNvPr id="54" name="コネクタ: カギ線 53">
            <a:extLst>
              <a:ext uri="{FF2B5EF4-FFF2-40B4-BE49-F238E27FC236}">
                <a16:creationId xmlns:a16="http://schemas.microsoft.com/office/drawing/2014/main" id="{B3B6F69F-4A7D-41BB-B814-61B40E755CC6}"/>
              </a:ext>
            </a:extLst>
          </p:cNvPr>
          <p:cNvCxnSpPr>
            <a:cxnSpLocks/>
            <a:stCxn id="46" idx="2"/>
            <a:endCxn id="50" idx="3"/>
          </p:cNvCxnSpPr>
          <p:nvPr/>
        </p:nvCxnSpPr>
        <p:spPr>
          <a:xfrm flipV="1">
            <a:off x="8783584" y="1024296"/>
            <a:ext cx="1205165" cy="831651"/>
          </a:xfrm>
          <a:prstGeom prst="bentConnector3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コネクタ: カギ線 54">
            <a:extLst>
              <a:ext uri="{FF2B5EF4-FFF2-40B4-BE49-F238E27FC236}">
                <a16:creationId xmlns:a16="http://schemas.microsoft.com/office/drawing/2014/main" id="{E361C1DD-7789-467A-9293-2A8AB2E10292}"/>
              </a:ext>
            </a:extLst>
          </p:cNvPr>
          <p:cNvCxnSpPr>
            <a:cxnSpLocks/>
            <a:stCxn id="46" idx="2"/>
            <a:endCxn id="51" idx="3"/>
          </p:cNvCxnSpPr>
          <p:nvPr/>
        </p:nvCxnSpPr>
        <p:spPr>
          <a:xfrm>
            <a:off x="8783584" y="1855947"/>
            <a:ext cx="1205165" cy="737117"/>
          </a:xfrm>
          <a:prstGeom prst="bentConnector3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コネクタ: カギ線 56">
            <a:extLst>
              <a:ext uri="{FF2B5EF4-FFF2-40B4-BE49-F238E27FC236}">
                <a16:creationId xmlns:a16="http://schemas.microsoft.com/office/drawing/2014/main" id="{E0336860-57EC-4309-A250-6A7C1ACF75C6}"/>
              </a:ext>
            </a:extLst>
          </p:cNvPr>
          <p:cNvCxnSpPr>
            <a:cxnSpLocks/>
            <a:stCxn id="47" idx="2"/>
            <a:endCxn id="53" idx="3"/>
          </p:cNvCxnSpPr>
          <p:nvPr/>
        </p:nvCxnSpPr>
        <p:spPr>
          <a:xfrm>
            <a:off x="8783584" y="4976814"/>
            <a:ext cx="1205165" cy="841183"/>
          </a:xfrm>
          <a:prstGeom prst="bentConnector3">
            <a:avLst>
              <a:gd name="adj1" fmla="val 50000"/>
            </a:avLst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7" name="グラフィックス 76" descr="王冠">
            <a:extLst>
              <a:ext uri="{FF2B5EF4-FFF2-40B4-BE49-F238E27FC236}">
                <a16:creationId xmlns:a16="http://schemas.microsoft.com/office/drawing/2014/main" id="{A6B2B67A-0DD8-44CE-9797-A819C4A5D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12649" y="1608659"/>
            <a:ext cx="1060610" cy="1060610"/>
          </a:xfrm>
          <a:prstGeom prst="rect">
            <a:avLst/>
          </a:prstGeom>
        </p:spPr>
      </p:pic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79B53913-FFC3-4D5A-9626-08F5C4F0767D}"/>
              </a:ext>
            </a:extLst>
          </p:cNvPr>
          <p:cNvSpPr txBox="1"/>
          <p:nvPr/>
        </p:nvSpPr>
        <p:spPr>
          <a:xfrm>
            <a:off x="500055" y="470298"/>
            <a:ext cx="1573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11  / </a:t>
            </a:r>
            <a:r>
              <a:rPr lang="ja-JP" altLang="en-US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　</a:t>
            </a:r>
            <a:r>
              <a:rPr kumimoji="1"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11</a:t>
            </a:r>
            <a:endParaRPr kumimoji="1" lang="ja-JP" altLang="en-US" dirty="0">
              <a:solidFill>
                <a:schemeClr val="bg1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01974320-C8EA-4A21-8500-7B479EAE7EDA}"/>
              </a:ext>
            </a:extLst>
          </p:cNvPr>
          <p:cNvSpPr txBox="1"/>
          <p:nvPr/>
        </p:nvSpPr>
        <p:spPr>
          <a:xfrm>
            <a:off x="462050" y="1997155"/>
            <a:ext cx="1662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7</a:t>
            </a:r>
            <a:r>
              <a:rPr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  / </a:t>
            </a:r>
            <a:r>
              <a:rPr lang="ja-JP" altLang="en-US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　</a:t>
            </a:r>
            <a:r>
              <a:rPr kumimoji="1"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7</a:t>
            </a:r>
            <a:endParaRPr kumimoji="1" lang="ja-JP" altLang="en-US" dirty="0">
              <a:solidFill>
                <a:schemeClr val="bg1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cxnSp>
        <p:nvCxnSpPr>
          <p:cNvPr id="56" name="コネクタ: カギ線 55">
            <a:extLst>
              <a:ext uri="{FF2B5EF4-FFF2-40B4-BE49-F238E27FC236}">
                <a16:creationId xmlns:a16="http://schemas.microsoft.com/office/drawing/2014/main" id="{1027231A-3617-43D4-9283-2FEFDD54E23A}"/>
              </a:ext>
            </a:extLst>
          </p:cNvPr>
          <p:cNvCxnSpPr>
            <a:cxnSpLocks/>
            <a:stCxn id="47" idx="2"/>
            <a:endCxn id="52" idx="3"/>
          </p:cNvCxnSpPr>
          <p:nvPr/>
        </p:nvCxnSpPr>
        <p:spPr>
          <a:xfrm flipV="1">
            <a:off x="8783584" y="4119921"/>
            <a:ext cx="1205165" cy="856893"/>
          </a:xfrm>
          <a:prstGeom prst="bentConnector3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BE3CCDDE-6DCA-4881-BD41-76655949144B}"/>
              </a:ext>
            </a:extLst>
          </p:cNvPr>
          <p:cNvSpPr txBox="1"/>
          <p:nvPr/>
        </p:nvSpPr>
        <p:spPr>
          <a:xfrm>
            <a:off x="500055" y="3548019"/>
            <a:ext cx="1573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4  / </a:t>
            </a:r>
            <a:r>
              <a:rPr lang="ja-JP" altLang="en-US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　</a:t>
            </a:r>
            <a:r>
              <a:rPr kumimoji="1"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9</a:t>
            </a:r>
            <a:endParaRPr kumimoji="1" lang="ja-JP" altLang="en-US" dirty="0">
              <a:solidFill>
                <a:schemeClr val="bg1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1FB9B33A-39D6-46DE-8572-DA7F3610FF9A}"/>
              </a:ext>
            </a:extLst>
          </p:cNvPr>
          <p:cNvSpPr txBox="1"/>
          <p:nvPr/>
        </p:nvSpPr>
        <p:spPr>
          <a:xfrm>
            <a:off x="462050" y="5074876"/>
            <a:ext cx="1662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3  / </a:t>
            </a:r>
            <a:r>
              <a:rPr lang="ja-JP" altLang="en-US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　</a:t>
            </a:r>
            <a:r>
              <a:rPr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8</a:t>
            </a:r>
            <a:endParaRPr kumimoji="1" lang="ja-JP" altLang="en-US" dirty="0">
              <a:solidFill>
                <a:schemeClr val="bg1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8A0A8CB3-E276-4F08-8AA7-C8635CD20272}"/>
              </a:ext>
            </a:extLst>
          </p:cNvPr>
          <p:cNvSpPr txBox="1"/>
          <p:nvPr/>
        </p:nvSpPr>
        <p:spPr>
          <a:xfrm>
            <a:off x="9988749" y="470298"/>
            <a:ext cx="1573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9  / </a:t>
            </a:r>
            <a:r>
              <a:rPr lang="ja-JP" altLang="en-US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　</a:t>
            </a:r>
            <a:r>
              <a:rPr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2</a:t>
            </a:r>
            <a:endParaRPr kumimoji="1" lang="ja-JP" altLang="en-US" dirty="0">
              <a:solidFill>
                <a:schemeClr val="bg1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1104F7FD-875E-4476-BD76-2499FE2CEEC9}"/>
              </a:ext>
            </a:extLst>
          </p:cNvPr>
          <p:cNvSpPr txBox="1"/>
          <p:nvPr/>
        </p:nvSpPr>
        <p:spPr>
          <a:xfrm>
            <a:off x="9950744" y="1997155"/>
            <a:ext cx="1662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9  / </a:t>
            </a:r>
            <a:r>
              <a:rPr lang="ja-JP" altLang="en-US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　</a:t>
            </a:r>
            <a:r>
              <a:rPr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4</a:t>
            </a:r>
            <a:endParaRPr kumimoji="1" lang="ja-JP" altLang="en-US" dirty="0">
              <a:solidFill>
                <a:schemeClr val="bg1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ADBE5407-F770-4156-9086-855615A0464F}"/>
              </a:ext>
            </a:extLst>
          </p:cNvPr>
          <p:cNvSpPr txBox="1"/>
          <p:nvPr/>
        </p:nvSpPr>
        <p:spPr>
          <a:xfrm>
            <a:off x="9988749" y="3548019"/>
            <a:ext cx="1573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11  / </a:t>
            </a:r>
            <a:r>
              <a:rPr lang="ja-JP" altLang="en-US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　</a:t>
            </a:r>
            <a:r>
              <a:rPr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11</a:t>
            </a:r>
            <a:endParaRPr kumimoji="1" lang="ja-JP" altLang="en-US" dirty="0">
              <a:solidFill>
                <a:schemeClr val="bg1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B0F5F98C-B5C3-4918-9C40-F0160CCAAE6E}"/>
              </a:ext>
            </a:extLst>
          </p:cNvPr>
          <p:cNvSpPr txBox="1"/>
          <p:nvPr/>
        </p:nvSpPr>
        <p:spPr>
          <a:xfrm>
            <a:off x="9950744" y="5074876"/>
            <a:ext cx="1662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7  / </a:t>
            </a:r>
            <a:r>
              <a:rPr lang="ja-JP" altLang="en-US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　</a:t>
            </a:r>
            <a:r>
              <a:rPr kumimoji="1"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7</a:t>
            </a:r>
            <a:endParaRPr kumimoji="1" lang="ja-JP" altLang="en-US" dirty="0">
              <a:solidFill>
                <a:schemeClr val="bg1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5ECF40BF-4324-485F-B765-285E6ED2F709}"/>
              </a:ext>
            </a:extLst>
          </p:cNvPr>
          <p:cNvSpPr txBox="1"/>
          <p:nvPr/>
        </p:nvSpPr>
        <p:spPr>
          <a:xfrm>
            <a:off x="3038702" y="1255455"/>
            <a:ext cx="1328016" cy="369332"/>
          </a:xfrm>
          <a:prstGeom prst="rect">
            <a:avLst/>
          </a:prstGeom>
          <a:ln w="5715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カニックス</a:t>
            </a:r>
            <a:endParaRPr lang="en-US" altLang="ja-JP" dirty="0"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473706FB-3E4A-44DC-929D-0B82238A759D}"/>
              </a:ext>
            </a:extLst>
          </p:cNvPr>
          <p:cNvSpPr txBox="1"/>
          <p:nvPr/>
        </p:nvSpPr>
        <p:spPr>
          <a:xfrm>
            <a:off x="3038702" y="5249621"/>
            <a:ext cx="1328016" cy="369332"/>
          </a:xfrm>
          <a:prstGeom prst="rect">
            <a:avLst/>
          </a:prstGeom>
          <a:ln w="5715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はるまる</a:t>
            </a: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C9D26450-4230-4B4B-BDCE-023507A8B1EF}"/>
              </a:ext>
            </a:extLst>
          </p:cNvPr>
          <p:cNvSpPr txBox="1"/>
          <p:nvPr/>
        </p:nvSpPr>
        <p:spPr>
          <a:xfrm flipH="1">
            <a:off x="7703457" y="1255455"/>
            <a:ext cx="1261036" cy="369332"/>
          </a:xfrm>
          <a:prstGeom prst="rect">
            <a:avLst/>
          </a:prstGeom>
          <a:ln w="5715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T</a:t>
            </a:r>
            <a:r>
              <a:rPr kumimoji="1" lang="ja-JP" altLang="en-US" dirty="0"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＆</a:t>
            </a:r>
            <a:r>
              <a:rPr kumimoji="1" lang="en-US" altLang="ja-JP" dirty="0"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K</a:t>
            </a:r>
            <a:endParaRPr kumimoji="1" lang="ja-JP" altLang="en-US" dirty="0"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51EC1299-A23A-4315-97A1-328C09659E4C}"/>
              </a:ext>
            </a:extLst>
          </p:cNvPr>
          <p:cNvSpPr txBox="1"/>
          <p:nvPr/>
        </p:nvSpPr>
        <p:spPr>
          <a:xfrm flipH="1">
            <a:off x="7681400" y="5249621"/>
            <a:ext cx="1261036" cy="369332"/>
          </a:xfrm>
          <a:prstGeom prst="rect">
            <a:avLst/>
          </a:prstGeom>
          <a:ln w="5715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S</a:t>
            </a:r>
            <a:r>
              <a:rPr kumimoji="1" lang="ja-JP" altLang="en-US" dirty="0"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・</a:t>
            </a:r>
            <a:r>
              <a:rPr kumimoji="1" lang="en-US" altLang="ja-JP" dirty="0"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R</a:t>
            </a:r>
            <a:endParaRPr kumimoji="1" lang="ja-JP" altLang="en-US" dirty="0"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F7118A29-67B2-4DCA-A742-DC21B0266723}"/>
              </a:ext>
            </a:extLst>
          </p:cNvPr>
          <p:cNvSpPr txBox="1"/>
          <p:nvPr/>
        </p:nvSpPr>
        <p:spPr>
          <a:xfrm>
            <a:off x="2921257" y="841720"/>
            <a:ext cx="1573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11  / </a:t>
            </a:r>
            <a:r>
              <a:rPr lang="ja-JP" altLang="en-US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　</a:t>
            </a:r>
            <a:r>
              <a:rPr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11</a:t>
            </a:r>
            <a:endParaRPr kumimoji="1" lang="ja-JP" altLang="en-US" dirty="0">
              <a:solidFill>
                <a:schemeClr val="bg1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E8210B83-6BB0-423D-9B5F-F275449448D2}"/>
              </a:ext>
            </a:extLst>
          </p:cNvPr>
          <p:cNvSpPr txBox="1"/>
          <p:nvPr/>
        </p:nvSpPr>
        <p:spPr>
          <a:xfrm>
            <a:off x="2921257" y="5674725"/>
            <a:ext cx="1573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4  / </a:t>
            </a:r>
            <a:r>
              <a:rPr lang="ja-JP" altLang="en-US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　</a:t>
            </a:r>
            <a:r>
              <a:rPr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4</a:t>
            </a:r>
            <a:endParaRPr kumimoji="1" lang="ja-JP" altLang="en-US" dirty="0">
              <a:solidFill>
                <a:schemeClr val="bg1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5D93FFB4-6911-49D3-B40A-AB499FB2EAEB}"/>
              </a:ext>
            </a:extLst>
          </p:cNvPr>
          <p:cNvSpPr txBox="1"/>
          <p:nvPr/>
        </p:nvSpPr>
        <p:spPr>
          <a:xfrm>
            <a:off x="7667731" y="841720"/>
            <a:ext cx="1573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9  / </a:t>
            </a:r>
            <a:r>
              <a:rPr lang="ja-JP" altLang="en-US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　</a:t>
            </a:r>
            <a:r>
              <a:rPr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9</a:t>
            </a:r>
            <a:endParaRPr kumimoji="1" lang="ja-JP" altLang="en-US" dirty="0">
              <a:solidFill>
                <a:schemeClr val="bg1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29923B9E-9293-4A0C-84C5-3456E29BF17F}"/>
              </a:ext>
            </a:extLst>
          </p:cNvPr>
          <p:cNvSpPr txBox="1"/>
          <p:nvPr/>
        </p:nvSpPr>
        <p:spPr>
          <a:xfrm>
            <a:off x="7667731" y="5674725"/>
            <a:ext cx="1573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11  / </a:t>
            </a:r>
            <a:r>
              <a:rPr lang="ja-JP" altLang="en-US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　</a:t>
            </a:r>
            <a:r>
              <a:rPr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11</a:t>
            </a:r>
            <a:endParaRPr kumimoji="1" lang="ja-JP" altLang="en-US" dirty="0">
              <a:solidFill>
                <a:schemeClr val="bg1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115" name="テキスト ボックス 114">
            <a:extLst>
              <a:ext uri="{FF2B5EF4-FFF2-40B4-BE49-F238E27FC236}">
                <a16:creationId xmlns:a16="http://schemas.microsoft.com/office/drawing/2014/main" id="{A0860F5C-1F87-48CB-8E98-CBAA86B5E15A}"/>
              </a:ext>
            </a:extLst>
          </p:cNvPr>
          <p:cNvSpPr txBox="1"/>
          <p:nvPr/>
        </p:nvSpPr>
        <p:spPr>
          <a:xfrm>
            <a:off x="5294781" y="6328293"/>
            <a:ext cx="1549689" cy="369332"/>
          </a:xfrm>
          <a:prstGeom prst="rect">
            <a:avLst/>
          </a:prstGeom>
          <a:ln w="57150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はるまる</a:t>
            </a:r>
          </a:p>
        </p:txBody>
      </p:sp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5C66E94E-0340-433F-8EA0-82ABE6B26A77}"/>
              </a:ext>
            </a:extLst>
          </p:cNvPr>
          <p:cNvSpPr txBox="1"/>
          <p:nvPr/>
        </p:nvSpPr>
        <p:spPr>
          <a:xfrm flipH="1">
            <a:off x="5282704" y="5419305"/>
            <a:ext cx="1573844" cy="369332"/>
          </a:xfrm>
          <a:prstGeom prst="rect">
            <a:avLst/>
          </a:prstGeom>
          <a:solidFill>
            <a:srgbClr val="FFFF00"/>
          </a:solidFill>
          <a:ln w="57150">
            <a:solidFill>
              <a:srgbClr val="FF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T</a:t>
            </a:r>
            <a:r>
              <a:rPr kumimoji="1" lang="ja-JP" altLang="en-US" dirty="0"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＆</a:t>
            </a:r>
            <a:r>
              <a:rPr kumimoji="1" lang="en-US" altLang="ja-JP" dirty="0"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K</a:t>
            </a:r>
            <a:endParaRPr kumimoji="1" lang="ja-JP" altLang="en-US" dirty="0"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316312DE-D8FC-4D06-A285-1671678CF3EB}"/>
              </a:ext>
            </a:extLst>
          </p:cNvPr>
          <p:cNvSpPr txBox="1"/>
          <p:nvPr/>
        </p:nvSpPr>
        <p:spPr>
          <a:xfrm>
            <a:off x="5269079" y="5028073"/>
            <a:ext cx="1573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10  / </a:t>
            </a:r>
            <a:r>
              <a:rPr lang="ja-JP" altLang="en-US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　</a:t>
            </a:r>
            <a:r>
              <a:rPr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10</a:t>
            </a:r>
            <a:endParaRPr kumimoji="1" lang="ja-JP" altLang="en-US" dirty="0">
              <a:solidFill>
                <a:schemeClr val="bg1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F749D883-F610-4024-963E-8C298ED041F6}"/>
              </a:ext>
            </a:extLst>
          </p:cNvPr>
          <p:cNvSpPr txBox="1"/>
          <p:nvPr/>
        </p:nvSpPr>
        <p:spPr>
          <a:xfrm>
            <a:off x="5269079" y="5956496"/>
            <a:ext cx="1573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4  / </a:t>
            </a:r>
            <a:r>
              <a:rPr lang="ja-JP" altLang="en-US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　</a:t>
            </a:r>
            <a:r>
              <a:rPr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4</a:t>
            </a:r>
            <a:endParaRPr kumimoji="1" lang="ja-JP" altLang="en-US" dirty="0">
              <a:solidFill>
                <a:schemeClr val="bg1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D31BBFA9-C05B-4CF7-B794-6459E01850D9}"/>
              </a:ext>
            </a:extLst>
          </p:cNvPr>
          <p:cNvSpPr txBox="1"/>
          <p:nvPr/>
        </p:nvSpPr>
        <p:spPr>
          <a:xfrm flipH="1">
            <a:off x="5291841" y="4082108"/>
            <a:ext cx="1498725" cy="369332"/>
          </a:xfrm>
          <a:prstGeom prst="rect">
            <a:avLst/>
          </a:prstGeom>
          <a:solidFill>
            <a:srgbClr val="FFFF00"/>
          </a:solidFill>
          <a:ln w="57150">
            <a:solidFill>
              <a:srgbClr val="FFFF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S</a:t>
            </a:r>
            <a:r>
              <a:rPr kumimoji="1" lang="ja-JP" altLang="en-US" dirty="0"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・</a:t>
            </a:r>
            <a:r>
              <a:rPr kumimoji="1" lang="en-US" altLang="ja-JP" dirty="0"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R</a:t>
            </a:r>
            <a:endParaRPr kumimoji="1" lang="ja-JP" altLang="en-US" dirty="0"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9F6F2E66-5118-4DA3-AEB6-833BA91DFDC8}"/>
              </a:ext>
            </a:extLst>
          </p:cNvPr>
          <p:cNvSpPr txBox="1"/>
          <p:nvPr/>
        </p:nvSpPr>
        <p:spPr>
          <a:xfrm>
            <a:off x="5291842" y="2568932"/>
            <a:ext cx="1309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11  / </a:t>
            </a:r>
            <a:r>
              <a:rPr lang="ja-JP" altLang="en-US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　</a:t>
            </a:r>
            <a:r>
              <a:rPr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10</a:t>
            </a:r>
            <a:endParaRPr kumimoji="1" lang="ja-JP" altLang="en-US" dirty="0">
              <a:solidFill>
                <a:schemeClr val="bg1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142" name="テキスト ボックス 141">
            <a:extLst>
              <a:ext uri="{FF2B5EF4-FFF2-40B4-BE49-F238E27FC236}">
                <a16:creationId xmlns:a16="http://schemas.microsoft.com/office/drawing/2014/main" id="{3C3D56FB-8446-4917-AB17-FAC3DA6C0418}"/>
              </a:ext>
            </a:extLst>
          </p:cNvPr>
          <p:cNvSpPr txBox="1"/>
          <p:nvPr/>
        </p:nvSpPr>
        <p:spPr>
          <a:xfrm>
            <a:off x="5257776" y="3724768"/>
            <a:ext cx="1309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9  / </a:t>
            </a:r>
            <a:r>
              <a:rPr lang="ja-JP" altLang="en-US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　</a:t>
            </a:r>
            <a:r>
              <a:rPr lang="en-US" altLang="ja-JP" dirty="0"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9</a:t>
            </a:r>
            <a:endParaRPr kumimoji="1" lang="ja-JP" altLang="en-US" dirty="0">
              <a:solidFill>
                <a:schemeClr val="bg1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143" name="テキスト ボックス 142">
            <a:extLst>
              <a:ext uri="{FF2B5EF4-FFF2-40B4-BE49-F238E27FC236}">
                <a16:creationId xmlns:a16="http://schemas.microsoft.com/office/drawing/2014/main" id="{ECBCA4ED-F718-4170-8B65-97D6A6FE867B}"/>
              </a:ext>
            </a:extLst>
          </p:cNvPr>
          <p:cNvSpPr txBox="1"/>
          <p:nvPr/>
        </p:nvSpPr>
        <p:spPr>
          <a:xfrm>
            <a:off x="4667559" y="5424363"/>
            <a:ext cx="614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rgbClr val="FFFF00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3</a:t>
            </a:r>
            <a:r>
              <a:rPr lang="ja-JP" altLang="en-US" dirty="0">
                <a:solidFill>
                  <a:srgbClr val="FFFF00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位</a:t>
            </a:r>
            <a:endParaRPr kumimoji="1" lang="ja-JP" altLang="en-US" dirty="0">
              <a:solidFill>
                <a:srgbClr val="FFFF00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144" name="テキスト ボックス 143">
            <a:extLst>
              <a:ext uri="{FF2B5EF4-FFF2-40B4-BE49-F238E27FC236}">
                <a16:creationId xmlns:a16="http://schemas.microsoft.com/office/drawing/2014/main" id="{E5F9A827-BF03-4664-9712-6A01D5828958}"/>
              </a:ext>
            </a:extLst>
          </p:cNvPr>
          <p:cNvSpPr txBox="1"/>
          <p:nvPr/>
        </p:nvSpPr>
        <p:spPr>
          <a:xfrm>
            <a:off x="5342514" y="3131437"/>
            <a:ext cx="1309859" cy="369332"/>
          </a:xfrm>
          <a:prstGeom prst="rect">
            <a:avLst/>
          </a:prstGeom>
          <a:solidFill>
            <a:srgbClr val="FFFF00"/>
          </a:solidFill>
          <a:ln w="571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カニックス</a:t>
            </a:r>
            <a:endParaRPr lang="en-US" altLang="ja-JP" dirty="0"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145" name="テキスト ボックス 144">
            <a:extLst>
              <a:ext uri="{FF2B5EF4-FFF2-40B4-BE49-F238E27FC236}">
                <a16:creationId xmlns:a16="http://schemas.microsoft.com/office/drawing/2014/main" id="{CD4E6D94-0851-4038-A45B-C0FA0220B39B}"/>
              </a:ext>
            </a:extLst>
          </p:cNvPr>
          <p:cNvSpPr txBox="1"/>
          <p:nvPr/>
        </p:nvSpPr>
        <p:spPr>
          <a:xfrm>
            <a:off x="4667559" y="4062032"/>
            <a:ext cx="614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rgbClr val="FFFF00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2</a:t>
            </a:r>
            <a:r>
              <a:rPr lang="ja-JP" altLang="en-US" dirty="0">
                <a:solidFill>
                  <a:srgbClr val="FFFF00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位</a:t>
            </a:r>
            <a:endParaRPr kumimoji="1" lang="ja-JP" altLang="en-US" dirty="0">
              <a:solidFill>
                <a:srgbClr val="FFFF00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232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84</Words>
  <Application>Microsoft Office PowerPoint</Application>
  <PresentationFormat>ワイド画面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EPSON Pゴシック W7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wakabayashi tomomi</dc:creator>
  <cp:lastModifiedBy>wakabayashi tomomi</cp:lastModifiedBy>
  <cp:revision>8</cp:revision>
  <dcterms:created xsi:type="dcterms:W3CDTF">2022-11-23T05:16:54Z</dcterms:created>
  <dcterms:modified xsi:type="dcterms:W3CDTF">2022-11-23T06:49:57Z</dcterms:modified>
</cp:coreProperties>
</file>